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3" r:id="rId11"/>
    <p:sldId id="266" r:id="rId12"/>
    <p:sldId id="271" r:id="rId13"/>
    <p:sldId id="267" r:id="rId14"/>
    <p:sldId id="269" r:id="rId15"/>
    <p:sldId id="268" r:id="rId16"/>
    <p:sldId id="274" r:id="rId17"/>
    <p:sldId id="270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997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948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171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985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225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005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739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868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4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11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627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94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94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5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8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340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25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78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87468" flipH="1">
            <a:off x="5950293" y="3420988"/>
            <a:ext cx="2510139" cy="1411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cdn.digitaldjtips.com/app/uploads/2016/05/09134213/Smart-Playlist-Main-Image-1204x6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6" r="13099"/>
          <a:stretch/>
        </p:blipFill>
        <p:spPr bwMode="auto">
          <a:xfrm>
            <a:off x="611560" y="834959"/>
            <a:ext cx="2759159" cy="2038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565660"/>
            <a:ext cx="892899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Муниципальное бюджетное дошкольное образовательное учреждение общеразвивающего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вида детский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сад №2 «Дюймовочка» </a:t>
            </a:r>
            <a:endParaRPr lang="ru-RU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204864"/>
            <a:ext cx="6840760" cy="169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Музыкально – оздоровительный проект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«Музыка здоровья»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детей 4 -5 лет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4969431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подготовлен музыкальным руководителем Устиновой Е.А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2018 -2019 уч. год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866999"/>
            <a:ext cx="3446121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545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5"/>
            <a:ext cx="45365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Дыхательная и артикуляционная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гимнастика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Положительно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влияет на обменные процессы, играющие важную роль 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кровоснабжении;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Улучшает дренажную функцию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бронхов;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Восстанавливает нарушенное носовое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дыхание;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Способствует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тренировке мышц речевого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аппарата.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604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764704"/>
            <a:ext cx="41044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Оздоровительные и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фонопедические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упражнения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Укрепляют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голосовые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связки;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Способствуют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профилактике заболеваний верхних дыхательных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путей;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Стимулируют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головного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мозга.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53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Игровой массаж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Повышает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защитные свойства верхних дыхательных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путей;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Нормализует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вегетососудистый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тонус.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Пальчиковые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игры: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Развивают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речь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ребёнка;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Развивают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двигательные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качества;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Повышают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координационные способности пальцев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рук.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783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05068"/>
            <a:ext cx="41764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Музыкотерапия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Способствует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коррекции психофизического статуса в процессе двигательно-игровой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деятельности. 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Слушание правильно подобранной музыки: </a:t>
            </a:r>
            <a:endParaRPr lang="ru-RU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Повышает иммунитет;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Снимает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напряжение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раздражительность;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Восстанавливает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спокойное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дыхание.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28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78488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Режим реализации проекта:</a:t>
            </a:r>
          </a:p>
          <a:p>
            <a:pPr algn="ctr"/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узыкальный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материал для реализации проекта был включен в перспективное и календарное планирование и использовался во время музыкальных занятий (2 раза в неделю согласно плану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50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92696"/>
            <a:ext cx="79928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Итоговые мероприятия:</a:t>
            </a:r>
          </a:p>
          <a:p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Показ музыкально-творческих номеров в праздниках, развлечениях;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семинара – практикума «Музыка на кончиках пальцев» для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родителей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 педагогов;</a:t>
            </a:r>
          </a:p>
          <a:p>
            <a:pPr lvl="0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Отчет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музыкального руководителя. </a:t>
            </a:r>
          </a:p>
          <a:p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25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0" y="735546"/>
            <a:ext cx="3846026" cy="5128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35546"/>
            <a:ext cx="3846026" cy="5128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045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777686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Методическое сопровождение проекта: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«Музыкально-рациональная терапия» педагога-музыканта В.И.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Петрушина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Дыхательная гимнастика А.П. Стрельниковой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Теория Б.М. Теплова о роли музыкальной деятельности в развитии музыкальных способностей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Теория Н.А. Ветлугиной о художественно-образной основе музыкальной деятельности дошкольников.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М.В. Анисимова «Музыка здоровья» программа музыкального здоровьесберегающего развития Издательство ТЦ «СФЕРА» 2014</a:t>
            </a:r>
          </a:p>
          <a:p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30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636912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265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87468" flipH="1">
            <a:off x="5950293" y="3420988"/>
            <a:ext cx="2510139" cy="1411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cdn.digitaldjtips.com/app/uploads/2016/05/09134213/Smart-Playlist-Main-Image-1204x6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6" r="13099"/>
          <a:stretch/>
        </p:blipFill>
        <p:spPr bwMode="auto">
          <a:xfrm>
            <a:off x="611560" y="834959"/>
            <a:ext cx="2759159" cy="2038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565660"/>
            <a:ext cx="8928992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Муниципальное бюджетное дошкольное образовательное учреждение общеразвивающего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вида детский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сад №2 «Дюймовочка» </a:t>
            </a:r>
            <a:endParaRPr lang="ru-RU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204864"/>
            <a:ext cx="6840760" cy="169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Музыкально – оздоровительный проект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«Музыка здоровья»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детей 4 -5 лет</a:t>
            </a:r>
            <a:endParaRPr lang="ru-RU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4776982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 подготовлен музыкальным руководителем Устиновой Е.А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2018 -2019 уч.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.:8(923)748 59 64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det.s_2@mail.ru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3866999"/>
            <a:ext cx="3446121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930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908" y="3573016"/>
            <a:ext cx="3942184" cy="2722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11560" y="620688"/>
            <a:ext cx="79208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проекта:</a:t>
            </a:r>
          </a:p>
          <a:p>
            <a:endParaRPr lang="ru-RU" sz="2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Создание педагогических условий, способствующих сохранению и укреплению психологического и физического здоровья детей, через использование возможностей музыкального искусства.</a:t>
            </a:r>
          </a:p>
          <a:p>
            <a:endParaRPr lang="ru-RU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69108"/>
          <a:stretch/>
        </p:blipFill>
        <p:spPr>
          <a:xfrm rot="1885185">
            <a:off x="1253293" y="3706864"/>
            <a:ext cx="2368867" cy="1685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341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580" y="535900"/>
            <a:ext cx="756084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 проекта: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Образовательные: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Стимулировать формирование основ творческого воображения, мышления, фантазии;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Учить воспринимать, осознавать, различать, сравнивать эмоционально-образное содержание песенного репертуара;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Обучать умению использовать приобретенные навыки на практике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Развивающие: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Развивать музыкально-творческие способности и активные стороны личности;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Развивать способности к самосозиданию и самовыражению;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Формировать коммуникативные навыки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Оздоровительные: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Укреплять психическое и физическое здоровье детей;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Уделять внимание профилактике простудных заболеваний;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Способствовать формированию положительного эмоционального отношения к ценности здоровья: собственного и окружающих людей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70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64704"/>
            <a:ext cx="77768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Речевые: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Воспитывать умение изменять интонационную и тембровую окраску голоса, выражая основные чувства;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Укреплять речевой аппарат с помощью артикуляционной, пальчиковой гимнастики;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Формировать четкую и правильную дикцию;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Пополнять словарный запас, образность речи;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Развивать певческие умения, отмечать правильность звукообразования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Воспитательные: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Воспитывать готовность к творческому проявлению, исполнительскую, зрительскую культуру и художественный вкус;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Формировать дисциплинированность, выдержку, трудолюбие.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91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92696"/>
            <a:ext cx="76328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Планируемые результаты:</a:t>
            </a:r>
          </a:p>
          <a:p>
            <a:pPr algn="ctr"/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певческих и двигательных умений и навыков в музыкально-творческой деятельности, расширение кругозора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Развитие эмоциональной сферы и активных сторон личности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Улучшение общего состояния здоровья детей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Повышение их самооценки и уверенности в себе.</a:t>
            </a:r>
          </a:p>
          <a:p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20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764704"/>
            <a:ext cx="777686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Актуальность: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ru-RU" sz="24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«Звук </a:t>
            </a:r>
            <a:r>
              <a:rPr lang="ru-RU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 все пространство Вселенной</a:t>
            </a:r>
            <a:r>
              <a:rPr lang="ru-RU" sz="24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4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Платон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состояния здоровья детей во многом зависит благополучие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общества. Ученые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доказали, что с помощью музыки можно регулировать психическое состояние, а правильно подобранный музыкальный ритм облегчает стрессовое состояние. Человек живет в звуковом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пространстве. Известно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что звуковой спектр состоит из высоких, средних и низких частот. Чрезмерная громкость и ритмы современной музыки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уничтожают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хранилища памяти и разрушают высшие центры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мозга. Такая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музыка замедляет рост,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снижает жизнедеятельность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защитные силы любых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организмов.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Музыка воздействует на сферы жизнедеятельности человека через три основных фактора: вибрационный, физиологический и психологический. Именно музыка, с её удивительными свойствами регулировать эмоциональное и душевное состояние, призвана помочь преодолеть ощущение дискомфорта: неуверенность, рассеянность, страх, боязнь чего-либо. Музыкальная терапия вместе с арт-терапией может стать эффективным методом лечения детских неврозов. Нам, педагогам-музыкантам, нужно формировать у детей с малых лет необходимость осознанного подхода не только к музыке, которую они слушают, но и к звуковой среде окружающего мира в целом.</a:t>
            </a:r>
          </a:p>
          <a:p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28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764704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 проекта: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683568" y="1400024"/>
            <a:ext cx="3528392" cy="2327252"/>
          </a:xfrm>
          <a:prstGeom prst="cloudCallou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Музыкально –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оздоровительный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5292080" y="1266790"/>
            <a:ext cx="2952328" cy="2759300"/>
          </a:xfrm>
          <a:prstGeom prst="cloudCallou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оллективный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2915816" y="3806212"/>
            <a:ext cx="2858616" cy="2160240"/>
          </a:xfrm>
          <a:prstGeom prst="cloudCallou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Долгосрочный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01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7848872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Этапы работы над проектом:</a:t>
            </a:r>
          </a:p>
          <a:p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этап: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подготовительной работы для реализации данного проекта: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Обсуждение целей и задач проекта.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Распределение материала на блоки, составление плана работы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2 этап: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реализации проекта: пополнение и подбор материала для реализации проекта, проведение сбора необходимых материалов и литературных источников по соответствующим тематикам.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Пропаганда знаний о влиянии классической музыки на развитие ребёнка для родителей воспитанников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3 этап: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Подведение итогов проведенной работы, подготовка отчетных материалов.</a:t>
            </a:r>
          </a:p>
          <a:p>
            <a:pPr lvl="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проекта «Музыка здоровья».</a:t>
            </a:r>
          </a:p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38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21017"/>
            <a:ext cx="39604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Валеологические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песенки-распевки: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Поднимают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настроение; 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Задают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позитивный тон к восприятию окружающего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мира; 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Улучшают эмоциональный климат на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занятии; 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Подготавливают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голос к пению.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62068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Система музыкально-оздоровительной работы предполагает использование здоровьесберегающих технологий: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21017"/>
            <a:ext cx="3364231" cy="4485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201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112</TotalTime>
  <Words>768</Words>
  <Application>Microsoft Office PowerPoint</Application>
  <PresentationFormat>Экран (4:3)</PresentationFormat>
  <Paragraphs>143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74</cp:revision>
  <dcterms:created xsi:type="dcterms:W3CDTF">2019-05-16T04:35:41Z</dcterms:created>
  <dcterms:modified xsi:type="dcterms:W3CDTF">2019-09-02T04:13:08Z</dcterms:modified>
</cp:coreProperties>
</file>